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9550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35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卢创旭</dc:creator>
  <cp:lastModifiedBy>Echi</cp:lastModifiedBy>
  <cp:revision>2</cp:revision>
  <dcterms:created xsi:type="dcterms:W3CDTF">2021-11-22T02:47:53Z</dcterms:created>
  <dcterms:modified xsi:type="dcterms:W3CDTF">2021-11-22T03:10:11Z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D40E8B8C467B4434AE5D83276DDEDE6B</vt:lpwstr>
  </property>
  <property fmtid="{D5CDD505-2E9C-101B-9397-08002B2CF9AE}" pid="3" name="KSOProductBuildVer">
    <vt:lpwstr>2052-11.1.0.11045</vt:lpwstr>
  </property>
</Properties>
</file>